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e Dawson" initials="ND" lastIdx="2" clrIdx="0">
    <p:extLst>
      <p:ext uri="{19B8F6BF-5375-455C-9EA6-DF929625EA0E}">
        <p15:presenceInfo xmlns:p15="http://schemas.microsoft.com/office/powerpoint/2012/main" userId="Natalie Daw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5BF12-7121-4F95-A1F1-3421C4CA6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F5240-78E0-4E3A-814F-3E8BC4C62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50B1A-7E56-4A8D-A711-003680B5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916BB-D1B6-4576-B742-B8B918EA6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E738D-A63D-4820-BF9B-25CBF57F2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1247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91052-8058-4D5B-8F9A-FA5B3C186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6E4999-AC84-42E2-B07C-09B71DB78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14C7B-584E-43B4-977C-A6F0DDAEC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A8D52-C22F-4CFF-A41E-0087BB70B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4657C-0D0F-4938-8804-41BE54D54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0050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5D1558-95FA-43DA-9166-98474EB4B2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ECB2BC-410E-4BF5-BD58-C155D91BB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D71CF-9BA1-4FCF-BD5D-7802D9C2D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453B5-87DA-46F6-876F-6DC1F9BDE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F952B-1113-4FEA-90AE-309ECB225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7432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1C172-12F8-4D04-9E31-699B3A433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15912-8646-4BFB-9164-8FAB313B7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12B27-C114-4C12-B19A-C00A44510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25142-AE17-4627-9BEC-248BCBDF7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E1B90-30B1-4389-859F-4617C7A6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352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61662-9041-4AC0-8FBC-9E9A95215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AEFF5E-C413-40EB-B7F5-9C42C7879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5659B-B241-493B-9502-D5D9E0FBD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3CB51-BD90-4825-8506-77783D0D2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C46E4-CBC6-441C-BE3B-7DAEFDFD4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485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3666A-3A87-466B-B537-305BAEA7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B0BFA-BF6F-41C1-9075-AC35DC7674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794D46-C500-4F63-8D2E-A419F58DD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952D72-B86E-4CE0-8764-0341DA4F3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9488E-09F0-4B00-A153-D1F7BD7C6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247F8-5AAC-416B-95D0-2C2B920B1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586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7A73-A4BA-473B-89E7-992522349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67EAA-5F05-4FAB-9DAA-C99078A49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B89227-ABB8-46EE-A59B-62C652E5D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C278F0-9A6B-4472-B812-123E69B654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D4B543-9F0E-4A9F-B6AD-25C667618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23AB45-4E0E-41A8-BD5B-2F9D4C77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27CE45-B08E-432B-A93B-7E0A8736D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3B7DE9-CD54-4C5D-A828-66DD7FEC2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577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5950-D365-471C-886A-0C823A9CA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0A0168-D56F-4A18-AF3E-499531061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E34F3-98C5-49F8-AC87-C07E29F95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9414C8-2D67-430E-9FEE-74C363D0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225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F3C7DD-0E14-476E-8B66-9962CEAE9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8B7CEB-9754-4E40-A20B-A7DE8BAC5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3FF15-3C31-4CF3-8FE8-30330F8A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23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17CD4-B36A-48BB-8D13-726E9589A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BB848-3A7B-4935-B89B-51BA50FC3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71905B-F0F7-4464-A726-696276441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09B59-CA2E-4171-A47F-420DE5036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71D00-C1C8-42DA-AD9F-CBBB5CABE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DEC1C1-2963-47CD-899B-E5CDF44BD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735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1774-7F55-49EA-8DF8-F411D393C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1F91B9-A4F1-4790-9F5C-6C92B1024C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771A31-A77D-48C6-8FC8-196E5D3AF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94CE6-0D15-472B-A0E2-AAA9A0898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6AE2B-A671-4A1A-BBAC-17C0D1FE7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77F0E-F267-4162-A5C7-C1AF3C90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972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666419-89F8-4B66-89E9-EC495FFF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528FC-9F35-4D0C-94DA-29953CBE2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8CB12-8871-4208-82E8-180F3F4BCA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2A3BC-59A2-49C6-804B-9016DF0DB711}" type="datetimeFigureOut">
              <a:rPr lang="en-AU" smtClean="0"/>
              <a:t>20/09/2021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0E9CC-E890-4833-8906-BFF2FD9A00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E3071-09F6-4A32-97E2-CFDDB4509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B2839-0527-4EEF-99BB-4C46C7A8F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796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240D42-8EF0-426E-BAB3-02E3FE397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20" y="-239485"/>
            <a:ext cx="10168759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CB17CF-9AEB-4090-A0C4-37CCD5B048B8}"/>
              </a:ext>
            </a:extLst>
          </p:cNvPr>
          <p:cNvSpPr txBox="1"/>
          <p:nvPr/>
        </p:nvSpPr>
        <p:spPr>
          <a:xfrm>
            <a:off x="0" y="2177143"/>
            <a:ext cx="1861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HIGH-QUALITY on both sides of flyer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675CA-372B-4A6B-AEB9-355A5050BB1F}"/>
              </a:ext>
            </a:extLst>
          </p:cNvPr>
          <p:cNvSpPr txBox="1"/>
          <p:nvPr/>
        </p:nvSpPr>
        <p:spPr>
          <a:xfrm>
            <a:off x="4577443" y="3754823"/>
            <a:ext cx="19267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If words don’t fit, start on new line, don’t break up words e.g. equip-</a:t>
            </a:r>
            <a:r>
              <a:rPr lang="en-AU" dirty="0" err="1"/>
              <a:t>ment</a:t>
            </a:r>
            <a:endParaRPr lang="en-A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BD2658-3059-4649-A7D4-55B02D721B20}"/>
              </a:ext>
            </a:extLst>
          </p:cNvPr>
          <p:cNvSpPr txBox="1"/>
          <p:nvPr/>
        </p:nvSpPr>
        <p:spPr>
          <a:xfrm>
            <a:off x="195943" y="5497286"/>
            <a:ext cx="1665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Replace with ORDER YOUR FREE SAMPLES TODAY! On both sides of flyer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AE9DFA-A7E9-4A28-9B0E-05632B487496}"/>
              </a:ext>
            </a:extLst>
          </p:cNvPr>
          <p:cNvCxnSpPr/>
          <p:nvPr/>
        </p:nvCxnSpPr>
        <p:spPr>
          <a:xfrm flipH="1" flipV="1">
            <a:off x="5660571" y="3897086"/>
            <a:ext cx="206829" cy="15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A8CCAF-5CC5-4643-B985-6CE12B4EEE48}"/>
              </a:ext>
            </a:extLst>
          </p:cNvPr>
          <p:cNvCxnSpPr/>
          <p:nvPr/>
        </p:nvCxnSpPr>
        <p:spPr>
          <a:xfrm>
            <a:off x="609600" y="1883229"/>
            <a:ext cx="664029" cy="2939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D354618-7F16-40C7-B2D6-6EF065840E09}"/>
              </a:ext>
            </a:extLst>
          </p:cNvPr>
          <p:cNvCxnSpPr/>
          <p:nvPr/>
        </p:nvCxnSpPr>
        <p:spPr>
          <a:xfrm flipV="1">
            <a:off x="1513114" y="5497286"/>
            <a:ext cx="348343" cy="304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6800C2-97DB-4766-B5AB-FA513C691254}"/>
              </a:ext>
            </a:extLst>
          </p:cNvPr>
          <p:cNvSpPr txBox="1"/>
          <p:nvPr/>
        </p:nvSpPr>
        <p:spPr>
          <a:xfrm>
            <a:off x="2950029" y="6139543"/>
            <a:ext cx="2710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Delete ‘and knowledgeable’ on both sides of flyer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663070-9F3A-4226-A870-E1DBFF164F2D}"/>
              </a:ext>
            </a:extLst>
          </p:cNvPr>
          <p:cNvCxnSpPr>
            <a:cxnSpLocks/>
          </p:cNvCxnSpPr>
          <p:nvPr/>
        </p:nvCxnSpPr>
        <p:spPr>
          <a:xfrm flipH="1" flipV="1">
            <a:off x="3995057" y="5802086"/>
            <a:ext cx="1164772" cy="4789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2C31AC2-EB5C-4E66-80A3-3F4B2668C514}"/>
              </a:ext>
            </a:extLst>
          </p:cNvPr>
          <p:cNvSpPr txBox="1"/>
          <p:nvPr/>
        </p:nvSpPr>
        <p:spPr>
          <a:xfrm>
            <a:off x="7924799" y="2699657"/>
            <a:ext cx="1273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Delete had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9F6DC2-60E8-4F12-ADBD-DCBCB4E93F3D}"/>
              </a:ext>
            </a:extLst>
          </p:cNvPr>
          <p:cNvCxnSpPr/>
          <p:nvPr/>
        </p:nvCxnSpPr>
        <p:spPr>
          <a:xfrm flipH="1">
            <a:off x="8675914" y="2764971"/>
            <a:ext cx="587829" cy="4245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C074165-3B91-4546-95B1-80D3B12F18F2}"/>
              </a:ext>
            </a:extLst>
          </p:cNvPr>
          <p:cNvSpPr txBox="1"/>
          <p:nvPr/>
        </p:nvSpPr>
        <p:spPr>
          <a:xfrm>
            <a:off x="6400800" y="2546475"/>
            <a:ext cx="152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Delete ‘For example’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E7E1D3-411C-464F-9886-36E34A22A486}"/>
              </a:ext>
            </a:extLst>
          </p:cNvPr>
          <p:cNvCxnSpPr/>
          <p:nvPr/>
        </p:nvCxnSpPr>
        <p:spPr>
          <a:xfrm>
            <a:off x="7336970" y="3189515"/>
            <a:ext cx="838201" cy="2394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3398790-2DD4-4CFD-A001-762135FAF3F0}"/>
              </a:ext>
            </a:extLst>
          </p:cNvPr>
          <p:cNvSpPr txBox="1"/>
          <p:nvPr/>
        </p:nvSpPr>
        <p:spPr>
          <a:xfrm>
            <a:off x="7924799" y="4229491"/>
            <a:ext cx="1338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Delete ‘the’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7B8FCFC-17DF-4C37-94C6-DFC494F503E2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8172825" y="3897087"/>
            <a:ext cx="421446" cy="3324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EC5D055-0D23-4966-BE27-E48966CF29AB}"/>
              </a:ext>
            </a:extLst>
          </p:cNvPr>
          <p:cNvSpPr txBox="1"/>
          <p:nvPr/>
        </p:nvSpPr>
        <p:spPr>
          <a:xfrm>
            <a:off x="2471057" y="576943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AND not &amp;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5429D34-C857-43EF-9CA1-5B655C14DB71}"/>
              </a:ext>
            </a:extLst>
          </p:cNvPr>
          <p:cNvCxnSpPr/>
          <p:nvPr/>
        </p:nvCxnSpPr>
        <p:spPr>
          <a:xfrm flipH="1">
            <a:off x="2471057" y="1132114"/>
            <a:ext cx="707572" cy="382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28E078B-FBBD-4A2F-BDC1-4C2D18856F3E}"/>
              </a:ext>
            </a:extLst>
          </p:cNvPr>
          <p:cNvSpPr txBox="1"/>
          <p:nvPr/>
        </p:nvSpPr>
        <p:spPr>
          <a:xfrm>
            <a:off x="7848600" y="2039702"/>
            <a:ext cx="10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Delete ‘always’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4006881-AC35-445B-9283-947B88FF84C7}"/>
              </a:ext>
            </a:extLst>
          </p:cNvPr>
          <p:cNvCxnSpPr/>
          <p:nvPr/>
        </p:nvCxnSpPr>
        <p:spPr>
          <a:xfrm>
            <a:off x="7924799" y="2627498"/>
            <a:ext cx="587830" cy="7015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DEABCE9-985D-4E99-897B-1A39BBF7A051}"/>
              </a:ext>
            </a:extLst>
          </p:cNvPr>
          <p:cNvSpPr txBox="1"/>
          <p:nvPr/>
        </p:nvSpPr>
        <p:spPr>
          <a:xfrm>
            <a:off x="5122035" y="2635662"/>
            <a:ext cx="1683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Delete ‘has mastered’ and replace </a:t>
            </a:r>
            <a:r>
              <a:rPr lang="en-AU"/>
              <a:t>with ‘understand’</a:t>
            </a:r>
            <a:endParaRPr lang="en-AU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82F9227-DBBE-4C31-BA78-7AF751D2DDD5}"/>
              </a:ext>
            </a:extLst>
          </p:cNvPr>
          <p:cNvCxnSpPr/>
          <p:nvPr/>
        </p:nvCxnSpPr>
        <p:spPr>
          <a:xfrm>
            <a:off x="6504214" y="3513739"/>
            <a:ext cx="288469" cy="923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23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Dawson</dc:creator>
  <cp:lastModifiedBy>Natalie Dawson</cp:lastModifiedBy>
  <cp:revision>3</cp:revision>
  <dcterms:created xsi:type="dcterms:W3CDTF">2021-09-20T06:57:08Z</dcterms:created>
  <dcterms:modified xsi:type="dcterms:W3CDTF">2021-09-20T07:19:29Z</dcterms:modified>
</cp:coreProperties>
</file>